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3"/>
  </p:notesMasterIdLst>
  <p:sldIdLst>
    <p:sldId id="256" r:id="rId2"/>
    <p:sldId id="271" r:id="rId3"/>
    <p:sldId id="286" r:id="rId4"/>
    <p:sldId id="283" r:id="rId5"/>
    <p:sldId id="284" r:id="rId6"/>
    <p:sldId id="285" r:id="rId7"/>
    <p:sldId id="287" r:id="rId8"/>
    <p:sldId id="288" r:id="rId9"/>
    <p:sldId id="282" r:id="rId10"/>
    <p:sldId id="290" r:id="rId11"/>
    <p:sldId id="289" r:id="rId12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5D4"/>
    <a:srgbClr val="E6B9B8"/>
    <a:srgbClr val="BE4B4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314" y="-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3DB083-403A-43BD-9953-6DA365C84E73}" type="doc">
      <dgm:prSet loTypeId="urn:microsoft.com/office/officeart/2005/8/layout/cycle7" loCatId="cycle" qsTypeId="urn:microsoft.com/office/officeart/2005/8/quickstyle/simple1#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889E61C5-87E9-44E0-96C0-0B37BB05807B}">
      <dgm:prSet phldrT="[Texte]"/>
      <dgm:spPr/>
      <dgm:t>
        <a:bodyPr/>
        <a:lstStyle/>
        <a:p>
          <a:r>
            <a:rPr lang="fr-FR" dirty="0" smtClean="0"/>
            <a:t>Produit</a:t>
          </a:r>
        </a:p>
        <a:p>
          <a:endParaRPr lang="fr-FR" dirty="0"/>
        </a:p>
      </dgm:t>
    </dgm:pt>
    <dgm:pt modelId="{B5A52B65-C53D-46E7-B535-3FD734CD973F}" type="parTrans" cxnId="{8D4D2AF1-CDE2-4E2F-8E1B-2F5DD7A796EE}">
      <dgm:prSet/>
      <dgm:spPr/>
      <dgm:t>
        <a:bodyPr/>
        <a:lstStyle/>
        <a:p>
          <a:endParaRPr lang="fr-FR"/>
        </a:p>
      </dgm:t>
    </dgm:pt>
    <dgm:pt modelId="{8CB68DB5-4CF3-47EA-AB98-C78A864A21DA}" type="sibTrans" cxnId="{8D4D2AF1-CDE2-4E2F-8E1B-2F5DD7A796EE}">
      <dgm:prSet/>
      <dgm:spPr/>
      <dgm:t>
        <a:bodyPr/>
        <a:lstStyle/>
        <a:p>
          <a:endParaRPr lang="fr-FR"/>
        </a:p>
      </dgm:t>
    </dgm:pt>
    <dgm:pt modelId="{96E0484C-67B4-4749-8B74-1AADE0628658}">
      <dgm:prSet phldrT="[Texte]"/>
      <dgm:spPr/>
      <dgm:t>
        <a:bodyPr/>
        <a:lstStyle/>
        <a:p>
          <a:r>
            <a:rPr lang="fr-FR" dirty="0" smtClean="0"/>
            <a:t>Matériau</a:t>
          </a:r>
        </a:p>
      </dgm:t>
    </dgm:pt>
    <dgm:pt modelId="{39FBDC34-1A6C-4953-B476-DDD2C6B33208}" type="parTrans" cxnId="{C045638B-2181-4ADB-B541-E340E0A07277}">
      <dgm:prSet/>
      <dgm:spPr/>
      <dgm:t>
        <a:bodyPr/>
        <a:lstStyle/>
        <a:p>
          <a:endParaRPr lang="fr-FR"/>
        </a:p>
      </dgm:t>
    </dgm:pt>
    <dgm:pt modelId="{EA50DF16-C41D-4EB8-A1FE-4AAA3F5F7A50}" type="sibTrans" cxnId="{C045638B-2181-4ADB-B541-E340E0A07277}">
      <dgm:prSet/>
      <dgm:spPr/>
      <dgm:t>
        <a:bodyPr/>
        <a:lstStyle/>
        <a:p>
          <a:endParaRPr lang="fr-FR"/>
        </a:p>
      </dgm:t>
    </dgm:pt>
    <dgm:pt modelId="{9AC1648C-B74D-47CC-B859-8DF685D21F91}">
      <dgm:prSet phldrT="[Texte]"/>
      <dgm:spPr/>
      <dgm:t>
        <a:bodyPr/>
        <a:lstStyle/>
        <a:p>
          <a:r>
            <a:rPr lang="fr-FR" dirty="0" smtClean="0"/>
            <a:t>Procédé</a:t>
          </a:r>
        </a:p>
      </dgm:t>
    </dgm:pt>
    <dgm:pt modelId="{6AC5A8F9-33AE-4542-8907-2CE4AA83A906}" type="parTrans" cxnId="{BFF91679-F142-4314-BE86-FEBD5BBA3FD0}">
      <dgm:prSet/>
      <dgm:spPr/>
      <dgm:t>
        <a:bodyPr/>
        <a:lstStyle/>
        <a:p>
          <a:endParaRPr lang="fr-FR"/>
        </a:p>
      </dgm:t>
    </dgm:pt>
    <dgm:pt modelId="{A3C1BFE6-1470-4509-B6AD-50DDFB3B531E}" type="sibTrans" cxnId="{BFF91679-F142-4314-BE86-FEBD5BBA3FD0}">
      <dgm:prSet/>
      <dgm:spPr/>
      <dgm:t>
        <a:bodyPr/>
        <a:lstStyle/>
        <a:p>
          <a:endParaRPr lang="fr-FR"/>
        </a:p>
      </dgm:t>
    </dgm:pt>
    <dgm:pt modelId="{AAAE6746-212C-402C-AD65-4B5488CF96C6}" type="pres">
      <dgm:prSet presAssocID="{283DB083-403A-43BD-9953-6DA365C84E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82C1BBA-34E8-45C8-8C23-3A526046787D}" type="pres">
      <dgm:prSet presAssocID="{889E61C5-87E9-44E0-96C0-0B37BB05807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BFC082-0D12-48CB-A1E3-FF662367BFEF}" type="pres">
      <dgm:prSet presAssocID="{8CB68DB5-4CF3-47EA-AB98-C78A864A21DA}" presName="sibTrans" presStyleLbl="sibTrans2D1" presStyleIdx="0" presStyleCnt="3"/>
      <dgm:spPr/>
      <dgm:t>
        <a:bodyPr/>
        <a:lstStyle/>
        <a:p>
          <a:endParaRPr lang="fr-FR"/>
        </a:p>
      </dgm:t>
    </dgm:pt>
    <dgm:pt modelId="{67822D11-0DBE-4A43-B6DA-4F64539F4B3F}" type="pres">
      <dgm:prSet presAssocID="{8CB68DB5-4CF3-47EA-AB98-C78A864A21DA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BBBE7AF0-8599-4CC9-8E61-B532C2CECBE2}" type="pres">
      <dgm:prSet presAssocID="{96E0484C-67B4-4749-8B74-1AADE062865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C1B289-5A21-4763-AC95-707E965FFA47}" type="pres">
      <dgm:prSet presAssocID="{EA50DF16-C41D-4EB8-A1FE-4AAA3F5F7A50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516C55C-D9DC-4DF6-9CF8-5EBB415D46BE}" type="pres">
      <dgm:prSet presAssocID="{EA50DF16-C41D-4EB8-A1FE-4AAA3F5F7A50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395B7A00-5D35-4721-9064-E9BD669D3296}" type="pres">
      <dgm:prSet presAssocID="{9AC1648C-B74D-47CC-B859-8DF685D21F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6B6323-0F21-4770-9EC5-055D8145946E}" type="pres">
      <dgm:prSet presAssocID="{A3C1BFE6-1470-4509-B6AD-50DDFB3B531E}" presName="sibTrans" presStyleLbl="sibTrans2D1" presStyleIdx="2" presStyleCnt="3"/>
      <dgm:spPr/>
      <dgm:t>
        <a:bodyPr/>
        <a:lstStyle/>
        <a:p>
          <a:endParaRPr lang="fr-FR"/>
        </a:p>
      </dgm:t>
    </dgm:pt>
    <dgm:pt modelId="{D587B6C8-ED32-4D66-8968-D1E96EC38832}" type="pres">
      <dgm:prSet presAssocID="{A3C1BFE6-1470-4509-B6AD-50DDFB3B531E}" presName="connectorText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EC29B89F-4D12-4130-A9BB-2E5880101D35}" type="presOf" srcId="{8CB68DB5-4CF3-47EA-AB98-C78A864A21DA}" destId="{76BFC082-0D12-48CB-A1E3-FF662367BFEF}" srcOrd="0" destOrd="0" presId="urn:microsoft.com/office/officeart/2005/8/layout/cycle7"/>
    <dgm:cxn modelId="{98F66592-F353-444D-B56E-2F36575CA35D}" type="presOf" srcId="{8CB68DB5-4CF3-47EA-AB98-C78A864A21DA}" destId="{67822D11-0DBE-4A43-B6DA-4F64539F4B3F}" srcOrd="1" destOrd="0" presId="urn:microsoft.com/office/officeart/2005/8/layout/cycle7"/>
    <dgm:cxn modelId="{E77E5DE0-C4CB-48F8-890E-8302BAC51B1D}" type="presOf" srcId="{EA50DF16-C41D-4EB8-A1FE-4AAA3F5F7A50}" destId="{45C1B289-5A21-4763-AC95-707E965FFA47}" srcOrd="0" destOrd="0" presId="urn:microsoft.com/office/officeart/2005/8/layout/cycle7"/>
    <dgm:cxn modelId="{C045638B-2181-4ADB-B541-E340E0A07277}" srcId="{283DB083-403A-43BD-9953-6DA365C84E73}" destId="{96E0484C-67B4-4749-8B74-1AADE0628658}" srcOrd="1" destOrd="0" parTransId="{39FBDC34-1A6C-4953-B476-DDD2C6B33208}" sibTransId="{EA50DF16-C41D-4EB8-A1FE-4AAA3F5F7A50}"/>
    <dgm:cxn modelId="{AD9832A9-3067-4EAE-9B75-F3A3C612FACE}" type="presOf" srcId="{EA50DF16-C41D-4EB8-A1FE-4AAA3F5F7A50}" destId="{C516C55C-D9DC-4DF6-9CF8-5EBB415D46BE}" srcOrd="1" destOrd="0" presId="urn:microsoft.com/office/officeart/2005/8/layout/cycle7"/>
    <dgm:cxn modelId="{0F27495F-082D-4C64-AA20-5E3C0F1F1AC9}" type="presOf" srcId="{A3C1BFE6-1470-4509-B6AD-50DDFB3B531E}" destId="{FB6B6323-0F21-4770-9EC5-055D8145946E}" srcOrd="0" destOrd="0" presId="urn:microsoft.com/office/officeart/2005/8/layout/cycle7"/>
    <dgm:cxn modelId="{C8EA8AEB-8FEE-46F0-A75A-786B594B4B07}" type="presOf" srcId="{889E61C5-87E9-44E0-96C0-0B37BB05807B}" destId="{782C1BBA-34E8-45C8-8C23-3A526046787D}" srcOrd="0" destOrd="0" presId="urn:microsoft.com/office/officeart/2005/8/layout/cycle7"/>
    <dgm:cxn modelId="{8D4D2AF1-CDE2-4E2F-8E1B-2F5DD7A796EE}" srcId="{283DB083-403A-43BD-9953-6DA365C84E73}" destId="{889E61C5-87E9-44E0-96C0-0B37BB05807B}" srcOrd="0" destOrd="0" parTransId="{B5A52B65-C53D-46E7-B535-3FD734CD973F}" sibTransId="{8CB68DB5-4CF3-47EA-AB98-C78A864A21DA}"/>
    <dgm:cxn modelId="{1B52B72E-FECE-4F33-B93F-0EAA8F900282}" type="presOf" srcId="{96E0484C-67B4-4749-8B74-1AADE0628658}" destId="{BBBE7AF0-8599-4CC9-8E61-B532C2CECBE2}" srcOrd="0" destOrd="0" presId="urn:microsoft.com/office/officeart/2005/8/layout/cycle7"/>
    <dgm:cxn modelId="{5316D69B-2DBB-4C3C-98C9-5F060FFA99BD}" type="presOf" srcId="{283DB083-403A-43BD-9953-6DA365C84E73}" destId="{AAAE6746-212C-402C-AD65-4B5488CF96C6}" srcOrd="0" destOrd="0" presId="urn:microsoft.com/office/officeart/2005/8/layout/cycle7"/>
    <dgm:cxn modelId="{2066F044-6BEB-4069-B46E-E938C7C6A994}" type="presOf" srcId="{A3C1BFE6-1470-4509-B6AD-50DDFB3B531E}" destId="{D587B6C8-ED32-4D66-8968-D1E96EC38832}" srcOrd="1" destOrd="0" presId="urn:microsoft.com/office/officeart/2005/8/layout/cycle7"/>
    <dgm:cxn modelId="{BFF91679-F142-4314-BE86-FEBD5BBA3FD0}" srcId="{283DB083-403A-43BD-9953-6DA365C84E73}" destId="{9AC1648C-B74D-47CC-B859-8DF685D21F91}" srcOrd="2" destOrd="0" parTransId="{6AC5A8F9-33AE-4542-8907-2CE4AA83A906}" sibTransId="{A3C1BFE6-1470-4509-B6AD-50DDFB3B531E}"/>
    <dgm:cxn modelId="{3B775CD2-A58D-454B-B264-6067313A7F14}" type="presOf" srcId="{9AC1648C-B74D-47CC-B859-8DF685D21F91}" destId="{395B7A00-5D35-4721-9064-E9BD669D3296}" srcOrd="0" destOrd="0" presId="urn:microsoft.com/office/officeart/2005/8/layout/cycle7"/>
    <dgm:cxn modelId="{6E076E1E-DD97-433F-837C-B520D639BA55}" type="presParOf" srcId="{AAAE6746-212C-402C-AD65-4B5488CF96C6}" destId="{782C1BBA-34E8-45C8-8C23-3A526046787D}" srcOrd="0" destOrd="0" presId="urn:microsoft.com/office/officeart/2005/8/layout/cycle7"/>
    <dgm:cxn modelId="{7AECA3B5-EE91-42F8-905A-6AEF33A9BAEE}" type="presParOf" srcId="{AAAE6746-212C-402C-AD65-4B5488CF96C6}" destId="{76BFC082-0D12-48CB-A1E3-FF662367BFEF}" srcOrd="1" destOrd="0" presId="urn:microsoft.com/office/officeart/2005/8/layout/cycle7"/>
    <dgm:cxn modelId="{8BD9F5F2-2D49-468D-A8C1-4338878FAF40}" type="presParOf" srcId="{76BFC082-0D12-48CB-A1E3-FF662367BFEF}" destId="{67822D11-0DBE-4A43-B6DA-4F64539F4B3F}" srcOrd="0" destOrd="0" presId="urn:microsoft.com/office/officeart/2005/8/layout/cycle7"/>
    <dgm:cxn modelId="{D8AC747F-7D37-4B04-9D38-0597CE9DE408}" type="presParOf" srcId="{AAAE6746-212C-402C-AD65-4B5488CF96C6}" destId="{BBBE7AF0-8599-4CC9-8E61-B532C2CECBE2}" srcOrd="2" destOrd="0" presId="urn:microsoft.com/office/officeart/2005/8/layout/cycle7"/>
    <dgm:cxn modelId="{0EF80FDE-6F13-4487-99C1-B00E9DE6BA70}" type="presParOf" srcId="{AAAE6746-212C-402C-AD65-4B5488CF96C6}" destId="{45C1B289-5A21-4763-AC95-707E965FFA47}" srcOrd="3" destOrd="0" presId="urn:microsoft.com/office/officeart/2005/8/layout/cycle7"/>
    <dgm:cxn modelId="{42BE1615-D217-4656-9DBA-903393B9F684}" type="presParOf" srcId="{45C1B289-5A21-4763-AC95-707E965FFA47}" destId="{C516C55C-D9DC-4DF6-9CF8-5EBB415D46BE}" srcOrd="0" destOrd="0" presId="urn:microsoft.com/office/officeart/2005/8/layout/cycle7"/>
    <dgm:cxn modelId="{FF9E971B-18D2-4ACC-A6A0-CAB504F8F476}" type="presParOf" srcId="{AAAE6746-212C-402C-AD65-4B5488CF96C6}" destId="{395B7A00-5D35-4721-9064-E9BD669D3296}" srcOrd="4" destOrd="0" presId="urn:microsoft.com/office/officeart/2005/8/layout/cycle7"/>
    <dgm:cxn modelId="{388A6C28-A245-42D8-B3F8-8AEF2D839787}" type="presParOf" srcId="{AAAE6746-212C-402C-AD65-4B5488CF96C6}" destId="{FB6B6323-0F21-4770-9EC5-055D8145946E}" srcOrd="5" destOrd="0" presId="urn:microsoft.com/office/officeart/2005/8/layout/cycle7"/>
    <dgm:cxn modelId="{8E9459B3-9295-4560-B6CE-449132E6F853}" type="presParOf" srcId="{FB6B6323-0F21-4770-9EC5-055D8145946E}" destId="{D587B6C8-ED32-4D66-8968-D1E96EC3883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57444BE-C918-46FB-A86D-DA0B775D47ED}" type="datetimeFigureOut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6577EB8-8F89-4E9B-9832-E7A700876A6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1536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17A0A4-4BD2-4C9E-AB29-5784AEA0C52B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20"/>
          <p:cNvSpPr/>
          <p:nvPr/>
        </p:nvSpPr>
        <p:spPr>
          <a:xfrm>
            <a:off x="904875" y="3214688"/>
            <a:ext cx="7315200" cy="171291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1"/>
          <p:cNvSpPr/>
          <p:nvPr/>
        </p:nvSpPr>
        <p:spPr>
          <a:xfrm>
            <a:off x="904875" y="3214688"/>
            <a:ext cx="228600" cy="171291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286124"/>
            <a:ext cx="6858000" cy="1590676"/>
          </a:xfrm>
        </p:spPr>
        <p:txBody>
          <a:bodyPr anchor="t"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fr-FR" dirty="0" smtClean="0"/>
              <a:t>Cliquez pour modifier le style des sous-titres du masque</a:t>
            </a:r>
            <a:endParaRPr lang="en-US" dirty="0"/>
          </a:p>
        </p:txBody>
      </p:sp>
      <p:sp>
        <p:nvSpPr>
          <p:cNvPr id="11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A4A1E454-83DF-46C6-9BAC-9A124AB8AC80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12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13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9B887-01E4-45D1-B0C9-0BE4BFEFF82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0175D-4F3D-47F0-9485-808ECAE20FB3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D6C7C-4B51-4422-B5EA-80E528996D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Connecteur droit 8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53729-E196-4CF6-AB34-73DFB63A49AF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EE2D2-4526-43EF-9A0E-7FA6D94050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nseignement\GitHub\Informatique\P_05_AlgorithmiqueProgrammation\01_Recursivite\Cours\png\logo_lycee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86713" y="22225"/>
            <a:ext cx="112553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5120" cy="990600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701FE-DAD2-4B72-A3E9-1EDDC8A58C7E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65881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D5ECD-9601-40D8-8737-D8A4A686FF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44EBA-F8A5-424A-AA7A-F26C1BFA4EFA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3318F-39CC-4C1B-A7B3-D4C8C731B09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3431-434F-4FEE-96A5-C475A1E38292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7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CD514-87D6-4E61-8D62-BCF3154DE2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AA9DB-4D47-4C5F-A6E8-00A1EF0BB9C9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9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2FC73-FF8B-4284-B441-6066681A0DB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3307E-C0BA-4A44-85D8-C49CEECEF414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CCD26-E097-4A81-95DA-5DF0AE33D8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9DB3A-8044-4AD7-B49F-AA5765B554C5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4E989-8B00-4D44-A47A-AFA390251F8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Connecteur droit 9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8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01E3D-6309-4B45-B13F-262443B9D9ED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9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10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66886-B900-42CA-B229-036FE52BB7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9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737D0-95A4-4D12-A6C7-C2E7E3DB6738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9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Variateur de vitesse</a:t>
            </a:r>
          </a:p>
        </p:txBody>
      </p:sp>
      <p:sp>
        <p:nvSpPr>
          <p:cNvPr id="10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C0D82-0657-4749-AAB7-1FA942AAE6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40433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US" smtClean="0"/>
          </a:p>
        </p:txBody>
      </p:sp>
      <p:sp>
        <p:nvSpPr>
          <p:cNvPr id="1027" name="Espace réservé du texte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75A102-2199-43C4-BC21-4FFDCDAF2E61}" type="datetime1">
              <a:rPr lang="fr-FR"/>
              <a:pPr>
                <a:defRPr/>
              </a:pPr>
              <a:t>07/06/2016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Variateur de vitesse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80BC08C-ACEA-4DF5-BB80-F7604C86097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5" r:id="rId4"/>
    <p:sldLayoutId id="2147483694" r:id="rId5"/>
    <p:sldLayoutId id="2147483699" r:id="rId6"/>
    <p:sldLayoutId id="2147483700" r:id="rId7"/>
    <p:sldLayoutId id="2147483701" r:id="rId8"/>
    <p:sldLayoutId id="2147483702" r:id="rId9"/>
    <p:sldLayoutId id="2147483693" r:id="rId10"/>
    <p:sldLayoutId id="214748370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1600" kern="12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1219200" y="3286125"/>
            <a:ext cx="6858000" cy="1590675"/>
          </a:xfrm>
        </p:spPr>
        <p:txBody>
          <a:bodyPr/>
          <a:lstStyle/>
          <a:p>
            <a:r>
              <a:rPr lang="fr-FR" smtClean="0"/>
              <a:t>Préparation aux oraux de la banque 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r>
              <a:rPr lang="fr-FR" dirty="0" smtClean="0"/>
              <a:t>Variateur de vitesse</a:t>
            </a:r>
            <a:endParaRPr lang="fr-FR" dirty="0"/>
          </a:p>
        </p:txBody>
      </p:sp>
      <p:sp>
        <p:nvSpPr>
          <p:cNvPr id="4" name="Sous-titre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6024" y="6324600"/>
            <a:ext cx="9160024" cy="533400"/>
          </a:xfrm>
          <a:prstGeom prst="rect">
            <a:avLst/>
          </a:prstGeom>
          <a:blipFill rotWithShape="1">
            <a:blip r:embed="rId3"/>
            <a:stretch>
              <a:fillRect t="-10345" b="-11494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>
                <a:noFill/>
                <a:latin typeface="+mn-lt"/>
                <a:cs typeface="+mn-cs"/>
              </a:rPr>
              <a:t> </a:t>
            </a:r>
          </a:p>
        </p:txBody>
      </p:sp>
      <p:pic>
        <p:nvPicPr>
          <p:cNvPr id="14340" name="il_fi" descr="http://www.zoneindustrie.com/var/plain_site/storage/images/entreprises/sermes/variateurs_reducteurs_motovariateurs__1/1119967-1-fre-FR/variateurs_reducteurs_motovariateurs_larg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AE5E2"/>
              </a:clrFrom>
              <a:clrTo>
                <a:srgbClr val="EAE5E2">
                  <a:alpha val="0"/>
                </a:srgbClr>
              </a:clrTo>
            </a:clrChange>
          </a:blip>
          <a:srcRect l="9451" t="4269" r="7622" b="9146"/>
          <a:stretch>
            <a:fillRect/>
          </a:stretch>
        </p:blipFill>
        <p:spPr bwMode="auto">
          <a:xfrm>
            <a:off x="306388" y="207963"/>
            <a:ext cx="2670175" cy="27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smtClean="0"/>
          </a:p>
        </p:txBody>
      </p:sp>
      <p:pic>
        <p:nvPicPr>
          <p:cNvPr id="33796" name="Image 13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957263" y="1219200"/>
            <a:ext cx="7229475" cy="49101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Analyser le fonctionnement du système</a:t>
            </a:r>
          </a:p>
        </p:txBody>
      </p:sp>
      <p:sp>
        <p:nvSpPr>
          <p:cNvPr id="16386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1638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049531-CCDE-489F-98F3-7EE2A0E1D261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>
              <a:cs typeface="Arial" charset="0"/>
            </a:endParaRPr>
          </a:p>
        </p:txBody>
      </p:sp>
      <p:pic>
        <p:nvPicPr>
          <p:cNvPr id="1638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46163" y="1219200"/>
            <a:ext cx="7051675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Analyser le fonctionnement du système</a:t>
            </a:r>
          </a:p>
        </p:txBody>
      </p:sp>
      <p:sp>
        <p:nvSpPr>
          <p:cNvPr id="17410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1741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0C225B-D3C9-45E9-9445-95AFCF465630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fr-FR">
              <a:cs typeface="Arial" charset="0"/>
            </a:endParaRPr>
          </a:p>
        </p:txBody>
      </p:sp>
      <p:pic>
        <p:nvPicPr>
          <p:cNvPr id="1741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79638" y="1219200"/>
            <a:ext cx="4784725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Modélisation</a:t>
            </a:r>
          </a:p>
        </p:txBody>
      </p:sp>
      <p:sp>
        <p:nvSpPr>
          <p:cNvPr id="18434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78632-7D69-411D-900F-B8CE66EEC70E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>
              <a:cs typeface="Arial" charset="0"/>
            </a:endParaRPr>
          </a:p>
        </p:txBody>
      </p:sp>
      <p:sp>
        <p:nvSpPr>
          <p:cNvPr id="18436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fr-FR" smtClean="0"/>
          </a:p>
        </p:txBody>
      </p:sp>
      <p:pic>
        <p:nvPicPr>
          <p:cNvPr id="18437" name="Picture 2" descr="C:\Users\Xavier\Desktop\variateur.png"/>
          <p:cNvPicPr>
            <a:picLocks noChangeAspect="1" noChangeArrowheads="1"/>
          </p:cNvPicPr>
          <p:nvPr/>
        </p:nvPicPr>
        <p:blipFill>
          <a:blip r:embed="rId2"/>
          <a:srcRect t="2682" b="2438"/>
          <a:stretch>
            <a:fillRect/>
          </a:stretch>
        </p:blipFill>
        <p:spPr bwMode="auto">
          <a:xfrm>
            <a:off x="866775" y="1274763"/>
            <a:ext cx="7416800" cy="497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Modélisation</a:t>
            </a:r>
          </a:p>
        </p:txBody>
      </p:sp>
      <p:sp>
        <p:nvSpPr>
          <p:cNvPr id="19458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1945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5E2E7A6-6BED-4EF3-BC16-58F3313075AF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>
              <a:cs typeface="Arial" charset="0"/>
            </a:endParaRPr>
          </a:p>
        </p:txBody>
      </p:sp>
      <p:pic>
        <p:nvPicPr>
          <p:cNvPr id="19460" name="Picture 2" descr="C:\Users\Xavier\Desktop\variateur.png"/>
          <p:cNvPicPr>
            <a:picLocks noChangeAspect="1" noChangeArrowheads="1"/>
          </p:cNvPicPr>
          <p:nvPr/>
        </p:nvPicPr>
        <p:blipFill>
          <a:blip r:embed="rId2"/>
          <a:srcRect l="44543" t="6863" r="4272" b="17767"/>
          <a:stretch>
            <a:fillRect/>
          </a:stretch>
        </p:blipFill>
        <p:spPr bwMode="auto">
          <a:xfrm>
            <a:off x="179388" y="1628775"/>
            <a:ext cx="4148137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773238"/>
            <a:ext cx="4341812" cy="36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c 32"/>
          <p:cNvSpPr/>
          <p:nvPr/>
        </p:nvSpPr>
        <p:spPr>
          <a:xfrm flipV="1">
            <a:off x="7272338" y="1971675"/>
            <a:ext cx="971550" cy="342900"/>
          </a:xfrm>
          <a:prstGeom prst="arc">
            <a:avLst>
              <a:gd name="adj1" fmla="val 1084297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Arc 4"/>
          <p:cNvSpPr/>
          <p:nvPr/>
        </p:nvSpPr>
        <p:spPr>
          <a:xfrm>
            <a:off x="7272338" y="1855788"/>
            <a:ext cx="971550" cy="344487"/>
          </a:xfrm>
          <a:prstGeom prst="arc">
            <a:avLst>
              <a:gd name="adj1" fmla="val 1084297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0483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Modélisation</a:t>
            </a:r>
          </a:p>
        </p:txBody>
      </p:sp>
      <p:sp>
        <p:nvSpPr>
          <p:cNvPr id="20484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2048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3CBC07-0455-43A7-A42E-56DF9BE25C72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fr-FR">
              <a:cs typeface="Arial" charset="0"/>
            </a:endParaRPr>
          </a:p>
        </p:txBody>
      </p:sp>
      <p:pic>
        <p:nvPicPr>
          <p:cNvPr id="20486" name="Picture 2" descr="C:\Users\Xavier\Desktop\variateur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0846" t="70842" r="59599" b="4398"/>
          <a:stretch>
            <a:fillRect/>
          </a:stretch>
        </p:blipFill>
        <p:spPr>
          <a:xfrm>
            <a:off x="468313" y="1454150"/>
            <a:ext cx="2174875" cy="1289050"/>
          </a:xfrm>
        </p:spPr>
      </p:pic>
      <p:sp>
        <p:nvSpPr>
          <p:cNvPr id="7" name="Flèche droite 6"/>
          <p:cNvSpPr/>
          <p:nvPr/>
        </p:nvSpPr>
        <p:spPr>
          <a:xfrm>
            <a:off x="2843213" y="1839913"/>
            <a:ext cx="720725" cy="50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20488" name="Groupe 67"/>
          <p:cNvGrpSpPr>
            <a:grpSpLocks/>
          </p:cNvGrpSpPr>
          <p:nvPr/>
        </p:nvGrpSpPr>
        <p:grpSpPr bwMode="auto">
          <a:xfrm>
            <a:off x="3992563" y="1797050"/>
            <a:ext cx="2298700" cy="741363"/>
            <a:chOff x="5155662" y="2060848"/>
            <a:chExt cx="2299236" cy="741934"/>
          </a:xfrm>
        </p:grpSpPr>
        <p:cxnSp>
          <p:nvCxnSpPr>
            <p:cNvPr id="20496" name="Connecteur droit 10"/>
            <p:cNvCxnSpPr>
              <a:cxnSpLocks noChangeShapeType="1"/>
            </p:cNvCxnSpPr>
            <p:nvPr/>
          </p:nvCxnSpPr>
          <p:spPr bwMode="auto">
            <a:xfrm flipH="1">
              <a:off x="5292757" y="2276872"/>
              <a:ext cx="729579" cy="0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497" name="Connecteur droit 15"/>
            <p:cNvCxnSpPr>
              <a:cxnSpLocks noChangeShapeType="1"/>
            </p:cNvCxnSpPr>
            <p:nvPr/>
          </p:nvCxnSpPr>
          <p:spPr bwMode="auto">
            <a:xfrm flipH="1" flipV="1">
              <a:off x="5282583" y="2455286"/>
              <a:ext cx="729577" cy="253634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498" name="Connecteur droit 23"/>
            <p:cNvCxnSpPr>
              <a:cxnSpLocks noChangeShapeType="1"/>
            </p:cNvCxnSpPr>
            <p:nvPr/>
          </p:nvCxnSpPr>
          <p:spPr bwMode="auto">
            <a:xfrm>
              <a:off x="5657547" y="2276872"/>
              <a:ext cx="0" cy="239321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499" name="Connecteur droit 29"/>
            <p:cNvCxnSpPr>
              <a:cxnSpLocks noChangeShapeType="1"/>
            </p:cNvCxnSpPr>
            <p:nvPr/>
          </p:nvCxnSpPr>
          <p:spPr bwMode="auto">
            <a:xfrm flipH="1">
              <a:off x="5634635" y="2516193"/>
              <a:ext cx="22912" cy="65910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500" name="Connecteur droit 36"/>
            <p:cNvCxnSpPr>
              <a:cxnSpLocks noChangeShapeType="1"/>
            </p:cNvCxnSpPr>
            <p:nvPr/>
          </p:nvCxnSpPr>
          <p:spPr bwMode="auto">
            <a:xfrm flipH="1" flipV="1">
              <a:off x="5281302" y="2549148"/>
              <a:ext cx="729577" cy="25363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1" name="Connecteur droit 37"/>
            <p:cNvCxnSpPr>
              <a:cxnSpLocks noChangeShapeType="1"/>
            </p:cNvCxnSpPr>
            <p:nvPr/>
          </p:nvCxnSpPr>
          <p:spPr bwMode="auto">
            <a:xfrm flipH="1">
              <a:off x="5580114" y="2672047"/>
              <a:ext cx="33236" cy="9560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2" name="Connecteur droit 40"/>
            <p:cNvCxnSpPr>
              <a:cxnSpLocks noChangeShapeType="1"/>
            </p:cNvCxnSpPr>
            <p:nvPr/>
          </p:nvCxnSpPr>
          <p:spPr bwMode="auto">
            <a:xfrm flipH="1">
              <a:off x="5281300" y="2180512"/>
              <a:ext cx="729579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3" name="Connecteur droit 41"/>
            <p:cNvCxnSpPr>
              <a:cxnSpLocks noChangeShapeType="1"/>
            </p:cNvCxnSpPr>
            <p:nvPr/>
          </p:nvCxnSpPr>
          <p:spPr bwMode="auto">
            <a:xfrm flipH="1">
              <a:off x="5155662" y="2767651"/>
              <a:ext cx="424454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4" name="Connecteur droit 42"/>
            <p:cNvCxnSpPr>
              <a:cxnSpLocks noChangeShapeType="1"/>
            </p:cNvCxnSpPr>
            <p:nvPr/>
          </p:nvCxnSpPr>
          <p:spPr bwMode="auto">
            <a:xfrm flipV="1">
              <a:off x="5657547" y="2060848"/>
              <a:ext cx="0" cy="11966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5" name="Connecteur droit 48"/>
            <p:cNvCxnSpPr>
              <a:cxnSpLocks noChangeShapeType="1"/>
            </p:cNvCxnSpPr>
            <p:nvPr/>
          </p:nvCxnSpPr>
          <p:spPr bwMode="auto">
            <a:xfrm>
              <a:off x="5155662" y="2068177"/>
              <a:ext cx="0" cy="69947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6" name="Connecteur droit 55"/>
            <p:cNvCxnSpPr>
              <a:cxnSpLocks noChangeShapeType="1"/>
            </p:cNvCxnSpPr>
            <p:nvPr/>
          </p:nvCxnSpPr>
          <p:spPr bwMode="auto">
            <a:xfrm>
              <a:off x="5155662" y="2068177"/>
              <a:ext cx="2299236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07" name="Connecteur droit 56"/>
            <p:cNvCxnSpPr>
              <a:cxnSpLocks noChangeShapeType="1"/>
            </p:cNvCxnSpPr>
            <p:nvPr/>
          </p:nvCxnSpPr>
          <p:spPr bwMode="auto">
            <a:xfrm>
              <a:off x="6588224" y="2276872"/>
              <a:ext cx="729579" cy="0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508" name="Connecteur droit 57"/>
            <p:cNvCxnSpPr>
              <a:cxnSpLocks noChangeShapeType="1"/>
            </p:cNvCxnSpPr>
            <p:nvPr/>
          </p:nvCxnSpPr>
          <p:spPr bwMode="auto">
            <a:xfrm flipV="1">
              <a:off x="6598400" y="2455286"/>
              <a:ext cx="729577" cy="253634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509" name="Connecteur droit 58"/>
            <p:cNvCxnSpPr>
              <a:cxnSpLocks noChangeShapeType="1"/>
            </p:cNvCxnSpPr>
            <p:nvPr/>
          </p:nvCxnSpPr>
          <p:spPr bwMode="auto">
            <a:xfrm flipH="1">
              <a:off x="6953013" y="2276872"/>
              <a:ext cx="0" cy="239321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510" name="Connecteur droit 59"/>
            <p:cNvCxnSpPr>
              <a:cxnSpLocks noChangeShapeType="1"/>
            </p:cNvCxnSpPr>
            <p:nvPr/>
          </p:nvCxnSpPr>
          <p:spPr bwMode="auto">
            <a:xfrm>
              <a:off x="6953013" y="2516193"/>
              <a:ext cx="22912" cy="65910"/>
            </a:xfrm>
            <a:prstGeom prst="line">
              <a:avLst/>
            </a:prstGeom>
            <a:noFill/>
            <a:ln w="19050" algn="ctr">
              <a:solidFill>
                <a:srgbClr val="984807"/>
              </a:solidFill>
              <a:round/>
              <a:headEnd/>
              <a:tailEnd/>
            </a:ln>
          </p:spPr>
        </p:cxnSp>
        <p:cxnSp>
          <p:nvCxnSpPr>
            <p:cNvPr id="20511" name="Connecteur droit 60"/>
            <p:cNvCxnSpPr>
              <a:cxnSpLocks noChangeShapeType="1"/>
            </p:cNvCxnSpPr>
            <p:nvPr/>
          </p:nvCxnSpPr>
          <p:spPr bwMode="auto">
            <a:xfrm flipV="1">
              <a:off x="6599681" y="2549148"/>
              <a:ext cx="729577" cy="25363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12" name="Connecteur droit 61"/>
            <p:cNvCxnSpPr>
              <a:cxnSpLocks noChangeShapeType="1"/>
            </p:cNvCxnSpPr>
            <p:nvPr/>
          </p:nvCxnSpPr>
          <p:spPr bwMode="auto">
            <a:xfrm>
              <a:off x="6997210" y="2672047"/>
              <a:ext cx="33236" cy="9560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13" name="Connecteur droit 62"/>
            <p:cNvCxnSpPr>
              <a:cxnSpLocks noChangeShapeType="1"/>
            </p:cNvCxnSpPr>
            <p:nvPr/>
          </p:nvCxnSpPr>
          <p:spPr bwMode="auto">
            <a:xfrm>
              <a:off x="6599681" y="2180512"/>
              <a:ext cx="729579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14" name="Connecteur droit 63"/>
            <p:cNvCxnSpPr>
              <a:cxnSpLocks noChangeShapeType="1"/>
            </p:cNvCxnSpPr>
            <p:nvPr/>
          </p:nvCxnSpPr>
          <p:spPr bwMode="auto">
            <a:xfrm>
              <a:off x="7030444" y="2767651"/>
              <a:ext cx="424454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15" name="Connecteur droit 64"/>
            <p:cNvCxnSpPr>
              <a:cxnSpLocks noChangeShapeType="1"/>
            </p:cNvCxnSpPr>
            <p:nvPr/>
          </p:nvCxnSpPr>
          <p:spPr bwMode="auto">
            <a:xfrm flipH="1" flipV="1">
              <a:off x="6953013" y="2060848"/>
              <a:ext cx="0" cy="11966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516" name="Connecteur droit 65"/>
            <p:cNvCxnSpPr>
              <a:cxnSpLocks noChangeShapeType="1"/>
            </p:cNvCxnSpPr>
            <p:nvPr/>
          </p:nvCxnSpPr>
          <p:spPr bwMode="auto">
            <a:xfrm flipH="1">
              <a:off x="7454898" y="2068177"/>
              <a:ext cx="0" cy="699474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34" name="Arc 33"/>
          <p:cNvSpPr/>
          <p:nvPr/>
        </p:nvSpPr>
        <p:spPr>
          <a:xfrm flipV="1">
            <a:off x="7272338" y="1858963"/>
            <a:ext cx="971550" cy="342900"/>
          </a:xfrm>
          <a:prstGeom prst="arc">
            <a:avLst>
              <a:gd name="adj1" fmla="val 1084297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5" name="Arc 34"/>
          <p:cNvSpPr/>
          <p:nvPr/>
        </p:nvSpPr>
        <p:spPr>
          <a:xfrm>
            <a:off x="7272338" y="1941513"/>
            <a:ext cx="973137" cy="342900"/>
          </a:xfrm>
          <a:prstGeom prst="arc">
            <a:avLst>
              <a:gd name="adj1" fmla="val 1084297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7164388" y="1984375"/>
            <a:ext cx="215900" cy="2159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b="1" kern="0" dirty="0">
                <a:solidFill>
                  <a:sysClr val="windowText" lastClr="000000"/>
                </a:solidFill>
                <a:latin typeface="Calibri"/>
                <a:cs typeface="+mn-cs"/>
              </a:rPr>
              <a:t>0</a:t>
            </a:r>
            <a:endParaRPr lang="fr-FR" sz="1000" b="1" kern="0" dirty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8185150" y="1974850"/>
            <a:ext cx="215900" cy="2159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b="1" kern="0" dirty="0">
                <a:solidFill>
                  <a:srgbClr val="F79646">
                    <a:lumMod val="50000"/>
                  </a:srgbClr>
                </a:solidFill>
                <a:latin typeface="Calibri"/>
                <a:cs typeface="+mn-cs"/>
              </a:rPr>
              <a:t>15</a:t>
            </a:r>
            <a:endParaRPr lang="fr-FR" sz="1000" b="1" kern="0" dirty="0">
              <a:solidFill>
                <a:srgbClr val="F79646">
                  <a:lumMod val="50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36" name="Espace réservé du contenu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1" y="2852936"/>
            <a:ext cx="4320480" cy="3088000"/>
          </a:xfrm>
          <a:prstGeom prst="rect">
            <a:avLst/>
          </a:prstGeom>
          <a:blipFill rotWithShape="1">
            <a:blip r:embed="rId3"/>
            <a:stretch>
              <a:fillRect l="-423" t="-986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39" name="Espace réservé du contenu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8265" y="2852936"/>
            <a:ext cx="4324215" cy="3088000"/>
          </a:xfrm>
          <a:prstGeom prst="rect">
            <a:avLst/>
          </a:prstGeom>
          <a:blipFill rotWithShape="1">
            <a:blip r:embed="rId4"/>
            <a:stretch>
              <a:fillRect l="-423" t="-986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>
                <a:noFill/>
                <a:latin typeface="+mn-lt"/>
                <a:cs typeface="+mn-cs"/>
              </a:rPr>
              <a:t> </a:t>
            </a:r>
          </a:p>
        </p:txBody>
      </p:sp>
      <p:sp>
        <p:nvSpPr>
          <p:cNvPr id="20495" name="Espace réservé du contenu 4"/>
          <p:cNvSpPr txBox="1">
            <a:spLocks/>
          </p:cNvSpPr>
          <p:nvPr/>
        </p:nvSpPr>
        <p:spPr bwMode="auto">
          <a:xfrm>
            <a:off x="244475" y="5589588"/>
            <a:ext cx="86487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</a:pPr>
            <a:r>
              <a:rPr lang="fr-FR" sz="2000">
                <a:latin typeface="Gill Sans MT"/>
              </a:rPr>
              <a:t>Réglage du guidage grâce aux boulons 38 – 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Résolution – Rapport de réduction</a:t>
            </a:r>
          </a:p>
        </p:txBody>
      </p:sp>
      <p:sp>
        <p:nvSpPr>
          <p:cNvPr id="21506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21507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2BA3FE-11E0-4676-B03F-450EB970AE06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fr-FR"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219200"/>
            <a:ext cx="6563072" cy="4937760"/>
          </a:xfrm>
          <a:blipFill rotWithShape="1">
            <a:blip r:embed="rId2"/>
            <a:stretch>
              <a:fillRect l="-557" t="-988"/>
            </a:stretch>
          </a:blipFill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25" y="1317625"/>
            <a:ext cx="2479675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Résolution – pré dimensionnement du ressort</a:t>
            </a:r>
          </a:p>
        </p:txBody>
      </p:sp>
      <p:sp>
        <p:nvSpPr>
          <p:cNvPr id="22530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2253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FC2ECB-A448-40F8-8CCB-0D038D5ACFD7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fr-FR"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219200"/>
            <a:ext cx="6131024" cy="4937760"/>
          </a:xfrm>
          <a:blipFill rotWithShape="1">
            <a:blip r:embed="rId2"/>
            <a:stretch>
              <a:fillRect l="-298" t="-1235"/>
            </a:stretch>
          </a:blipFill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25" y="1317625"/>
            <a:ext cx="2479675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94525" cy="990600"/>
          </a:xfrm>
        </p:spPr>
        <p:txBody>
          <a:bodyPr/>
          <a:lstStyle/>
          <a:p>
            <a:r>
              <a:rPr lang="fr-FR" smtClean="0"/>
              <a:t>Analyse PPM</a:t>
            </a:r>
          </a:p>
        </p:txBody>
      </p:sp>
      <p:sp>
        <p:nvSpPr>
          <p:cNvPr id="23554" name="Espace réservé du pied de page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cs typeface="Arial" charset="0"/>
              </a:rPr>
              <a:t>Variateur de vitesse</a:t>
            </a:r>
          </a:p>
        </p:txBody>
      </p:sp>
      <p:sp>
        <p:nvSpPr>
          <p:cNvPr id="2355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32F402-301B-405C-A7EA-F5BBEF8F0AD9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fr-FR">
              <a:cs typeface="Arial" charset="0"/>
            </a:endParaRP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"/>
          </p:nvPr>
        </p:nvGraphicFramePr>
        <p:xfrm>
          <a:off x="2580299" y="1300708"/>
          <a:ext cx="3983402" cy="2605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Éclair 6"/>
          <p:cNvSpPr/>
          <p:nvPr/>
        </p:nvSpPr>
        <p:spPr>
          <a:xfrm>
            <a:off x="2411413" y="2270125"/>
            <a:ext cx="865187" cy="576263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Éclair 7"/>
          <p:cNvSpPr/>
          <p:nvPr/>
        </p:nvSpPr>
        <p:spPr>
          <a:xfrm flipH="1">
            <a:off x="5392738" y="2027238"/>
            <a:ext cx="863600" cy="576262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Éclair 8"/>
          <p:cNvSpPr/>
          <p:nvPr/>
        </p:nvSpPr>
        <p:spPr>
          <a:xfrm rot="5400000" flipH="1">
            <a:off x="4672807" y="3788568"/>
            <a:ext cx="431800" cy="576263"/>
          </a:xfrm>
          <a:prstGeom prst="lightningBol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e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e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1010</TotalTime>
  <Words>77</Words>
  <Application>Microsoft Office PowerPoint</Application>
  <PresentationFormat>Affichage à l'écran (4:3)</PresentationFormat>
  <Paragraphs>30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Modèle de conception</vt:lpstr>
      </vt:variant>
      <vt:variant>
        <vt:i4>9</vt:i4>
      </vt:variant>
      <vt:variant>
        <vt:lpstr>Titres des diapositives</vt:lpstr>
      </vt:variant>
      <vt:variant>
        <vt:i4>11</vt:i4>
      </vt:variant>
    </vt:vector>
  </HeadingPairs>
  <TitlesOfParts>
    <vt:vector size="26" baseType="lpstr">
      <vt:lpstr>Gill Sans MT</vt:lpstr>
      <vt:lpstr>Arial</vt:lpstr>
      <vt:lpstr>Calibri</vt:lpstr>
      <vt:lpstr>Wingdings 3</vt:lpstr>
      <vt:lpstr>Wingdings</vt:lpstr>
      <vt:lpstr>Bookman Old Style</vt:lpstr>
      <vt:lpstr>Origine</vt:lpstr>
      <vt:lpstr>Origine</vt:lpstr>
      <vt:lpstr>Origine</vt:lpstr>
      <vt:lpstr>Origine</vt:lpstr>
      <vt:lpstr>Origine</vt:lpstr>
      <vt:lpstr>Origine</vt:lpstr>
      <vt:lpstr>Origine</vt:lpstr>
      <vt:lpstr>Origine</vt:lpstr>
      <vt:lpstr>Origine</vt:lpstr>
      <vt:lpstr>Préparation aux oraux de la banque PT</vt:lpstr>
      <vt:lpstr>Analyser le fonctionnement du système</vt:lpstr>
      <vt:lpstr>Analyser le fonctionnement du système</vt:lpstr>
      <vt:lpstr>Modélisation</vt:lpstr>
      <vt:lpstr>Modélisation</vt:lpstr>
      <vt:lpstr>Modélisation</vt:lpstr>
      <vt:lpstr>Résolution – Rapport de réduction</vt:lpstr>
      <vt:lpstr>Résolution – pré dimensionnement du ressort</vt:lpstr>
      <vt:lpstr>Analyse PPM</vt:lpstr>
      <vt:lpstr>Diapositive 10</vt:lpstr>
      <vt:lpstr>Diapositive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 de TP 2 Expérimenter et analyser le fonctionnement des composants remplissant la fonction acquérir des systèmes pluritechniques.</dc:title>
  <dc:creator>XP</dc:creator>
  <cp:lastModifiedBy>pt_ptsi</cp:lastModifiedBy>
  <cp:revision>212</cp:revision>
  <dcterms:created xsi:type="dcterms:W3CDTF">2014-09-30T07:33:25Z</dcterms:created>
  <dcterms:modified xsi:type="dcterms:W3CDTF">2016-06-07T13:08:59Z</dcterms:modified>
</cp:coreProperties>
</file>